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25" d="100"/>
          <a:sy n="25" d="100"/>
        </p:scale>
        <p:origin x="-132" y="-1734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510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4705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198171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/>
                  <a:t>We use spin squeezing as a benchmark of quantum correlations in the spin ensemble. The coherent Ising interaction in the presence of decoherence from spontaneous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, equivalent to the </a:t>
                </a:r>
                <a:r>
                  <a:rPr lang="en-US" sz="230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 smtClean="0"/>
                  <a:t>. These </a:t>
                </a:r>
                <a:r>
                  <a:rPr lang="en-US" sz="230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blipFill>
                <a:blip r:embed="rId6"/>
                <a:stretch>
                  <a:fillRect l="-777" t="-2162" r="-72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6841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92330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238953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98628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63342" y="20302915"/>
            <a:ext cx="544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Collective state tomography shows squeezed and anti-squeezed quadratures.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04877" y="3563732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7071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80298" y="8707974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25984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6360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298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4499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5983813" y="106452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39528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266711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985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434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094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57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58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959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114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6644144" y="16482431"/>
            <a:ext cx="10612472" cy="3888454"/>
            <a:chOff x="26644144" y="16901531"/>
            <a:chExt cx="10612472" cy="3888454"/>
          </a:xfrm>
        </p:grpSpPr>
        <p:grpSp>
          <p:nvGrpSpPr>
            <p:cNvPr id="66" name="Group 65"/>
            <p:cNvGrpSpPr/>
            <p:nvPr/>
          </p:nvGrpSpPr>
          <p:grpSpPr>
            <a:xfrm>
              <a:off x="26644144" y="16901531"/>
              <a:ext cx="10612472" cy="3888454"/>
              <a:chOff x="26685911" y="18126447"/>
              <a:chExt cx="10612472" cy="388845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685911" y="18163601"/>
                <a:ext cx="10612472" cy="3851300"/>
              </a:xfrm>
              <a:prstGeom prst="rect">
                <a:avLst/>
              </a:prstGeom>
            </p:spPr>
          </p:pic>
          <p:sp>
            <p:nvSpPr>
              <p:cNvPr id="229" name="Rectangle 228"/>
              <p:cNvSpPr/>
              <p:nvPr/>
            </p:nvSpPr>
            <p:spPr>
              <a:xfrm>
                <a:off x="27079310" y="1814315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084354" y="1812644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0433512" y="19006602"/>
              <a:ext cx="1227442" cy="1211790"/>
              <a:chOff x="25881396" y="17223392"/>
              <a:chExt cx="1625757" cy="1641486"/>
            </a:xfrm>
          </p:grpSpPr>
          <p:grpSp>
            <p:nvGrpSpPr>
              <p:cNvPr id="289" name="Group 288"/>
              <p:cNvGrpSpPr>
                <a:grpSpLocks noChangeAspect="1"/>
              </p:cNvGrpSpPr>
              <p:nvPr/>
            </p:nvGrpSpPr>
            <p:grpSpPr>
              <a:xfrm>
                <a:off x="25881396" y="17223392"/>
                <a:ext cx="1625757" cy="1641486"/>
                <a:chOff x="3190447" y="-2116583"/>
                <a:chExt cx="2525297" cy="2549728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4198881" y="-2116583"/>
                  <a:ext cx="1516863" cy="1564208"/>
                  <a:chOff x="-58657" y="-411988"/>
                  <a:chExt cx="1917149" cy="1976987"/>
                </a:xfrm>
              </p:grpSpPr>
              <p:cxnSp>
                <p:nvCxnSpPr>
                  <p:cNvPr id="295" name="Straight Arrow Connector 294"/>
                  <p:cNvCxnSpPr/>
                  <p:nvPr/>
                </p:nvCxnSpPr>
                <p:spPr>
                  <a:xfrm flipV="1">
                    <a:off x="231775" y="-411988"/>
                    <a:ext cx="0" cy="1774064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/>
                  <p:cNvCxnSpPr/>
                  <p:nvPr/>
                </p:nvCxnSpPr>
                <p:spPr>
                  <a:xfrm>
                    <a:off x="234951" y="1358901"/>
                    <a:ext cx="1623541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-58657" y="1359326"/>
                    <a:ext cx="292027" cy="205673"/>
                  </a:xfrm>
                  <a:prstGeom prst="straightConnector1">
                    <a:avLst/>
                  </a:prstGeom>
                  <a:ln w="12700" cmpd="sng">
                    <a:headEnd type="none" w="med" len="med"/>
                    <a:tailEnd type="none" w="med" len="med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3190447" y="-2056055"/>
                  <a:ext cx="2489200" cy="2489200"/>
                  <a:chOff x="3454400" y="1341120"/>
                  <a:chExt cx="2489200" cy="2489200"/>
                </a:xfrm>
              </p:grpSpPr>
              <p:pic>
                <p:nvPicPr>
                  <p:cNvPr id="293" name="Picture 292"/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4" t="24444" r="25371" b="30185"/>
                  <a:stretch/>
                </p:blipFill>
                <p:spPr>
                  <a:xfrm>
                    <a:off x="3484880" y="1341120"/>
                    <a:ext cx="2438400" cy="2489200"/>
                  </a:xfrm>
                  <a:prstGeom prst="ellipse">
                    <a:avLst/>
                  </a:prstGeom>
                </p:spPr>
              </p:pic>
              <p:pic>
                <p:nvPicPr>
                  <p:cNvPr id="294" name="Picture 293"/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alphaModFix amt="9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629" t="24444" r="25000" b="30556"/>
                  <a:stretch/>
                </p:blipFill>
                <p:spPr>
                  <a:xfrm>
                    <a:off x="3454400" y="1341120"/>
                    <a:ext cx="2489200" cy="2468880"/>
                  </a:xfrm>
                  <a:prstGeom prst="ellipse">
                    <a:avLst/>
                  </a:prstGeom>
                </p:spPr>
              </p:pic>
            </p:grpSp>
            <p:cxnSp>
              <p:nvCxnSpPr>
                <p:cNvPr id="292" name="Straight Arrow Connector 291"/>
                <p:cNvCxnSpPr/>
                <p:nvPr/>
              </p:nvCxnSpPr>
              <p:spPr>
                <a:xfrm flipH="1">
                  <a:off x="4054912" y="-552375"/>
                  <a:ext cx="143970" cy="101397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TextBox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blipFill>
                    <a:blip r:embed="rId112"/>
                    <a:stretch>
                      <a:fillRect l="-33333" r="-3095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Curved Right Arrow 143"/>
              <p:cNvSpPr/>
              <p:nvPr/>
            </p:nvSpPr>
            <p:spPr>
              <a:xfrm rot="5573504" flipV="1">
                <a:off x="26402773" y="18047513"/>
                <a:ext cx="205791" cy="30009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777309" y="26015151"/>
            <a:ext cx="11923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58749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045" r="-36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1800483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1096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29200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5866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29276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12842</TotalTime>
  <Words>1244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644</cp:revision>
  <cp:lastPrinted>2015-06-03T23:31:11Z</cp:lastPrinted>
  <dcterms:created xsi:type="dcterms:W3CDTF">2014-07-28T19:56:30Z</dcterms:created>
  <dcterms:modified xsi:type="dcterms:W3CDTF">2016-05-19T23:06:15Z</dcterms:modified>
</cp:coreProperties>
</file>